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736600"/>
            <a:ext cx="11099800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845"/>
            <a:ext cx="12192000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0"/>
            <a:ext cx="120211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660400"/>
            <a:ext cx="118618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647700"/>
            <a:ext cx="111633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2615"/>
            <a:ext cx="1219200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"/>
            <a:ext cx="12192000" cy="6811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9405"/>
            <a:ext cx="12192000" cy="6218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145"/>
            <a:ext cx="12192000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36</cp:revision>
  <dcterms:created xsi:type="dcterms:W3CDTF">2022-12-10T10:49:05Z</dcterms:created>
  <dcterms:modified xsi:type="dcterms:W3CDTF">2022-12-10T10:49:05Z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